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812ABBCD-5030-4A05-AF31-72B738095E64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7EF2-C0FA-4AD4-8E76-41562EDF9D0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4D4-9975-4342-9E7B-AF10C0781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62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7EF2-C0FA-4AD4-8E76-41562EDF9D0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4D4-9975-4342-9E7B-AF10C0781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5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7EF2-C0FA-4AD4-8E76-41562EDF9D0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4D4-9975-4342-9E7B-AF10C0781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24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7EF2-C0FA-4AD4-8E76-41562EDF9D0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4D4-9975-4342-9E7B-AF10C0781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89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7EF2-C0FA-4AD4-8E76-41562EDF9D0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4D4-9975-4342-9E7B-AF10C0781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99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7EF2-C0FA-4AD4-8E76-41562EDF9D0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4D4-9975-4342-9E7B-AF10C0781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77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7EF2-C0FA-4AD4-8E76-41562EDF9D0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4D4-9975-4342-9E7B-AF10C0781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1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7EF2-C0FA-4AD4-8E76-41562EDF9D0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4D4-9975-4342-9E7B-AF10C0781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84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7EF2-C0FA-4AD4-8E76-41562EDF9D0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4D4-9975-4342-9E7B-AF10C0781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09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7EF2-C0FA-4AD4-8E76-41562EDF9D0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4D4-9975-4342-9E7B-AF10C0781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36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7EF2-C0FA-4AD4-8E76-41562EDF9D0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C14D4-9975-4342-9E7B-AF10C0781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03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67EF2-C0FA-4AD4-8E76-41562EDF9D0D}" type="datetimeFigureOut">
              <a:rPr lang="ru-RU" smtClean="0"/>
              <a:t>10.11.2019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C14D4-9975-4342-9E7B-AF10C0781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87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audio" Target="../media/audio1.wav"/><Relationship Id="rId7" Type="http://schemas.openxmlformats.org/officeDocument/2006/relationships/image" Target="../media/image1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microsoft.com/office/2007/relationships/hdphoto" Target="../media/hdphoto1.wdp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1804" y="620688"/>
            <a:ext cx="7772400" cy="2232247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Comic Sans MS" pitchFamily="66" charset="0"/>
              </a:rPr>
              <a:t>Дидактическая игра «Найди лишнее».</a:t>
            </a:r>
            <a:br>
              <a:rPr lang="ru-RU" sz="3200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Comic Sans MS" pitchFamily="66" charset="0"/>
              </a:rPr>
              <a:t>Тема недели: фрукты, овощи.</a:t>
            </a:r>
            <a:br>
              <a:rPr lang="ru-RU" sz="3200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Comic Sans MS" pitchFamily="66" charset="0"/>
              </a:rPr>
              <a:t>Цель: формирование умений классифицировать фрукты и овощи</a:t>
            </a:r>
            <a:r>
              <a:rPr lang="ru-RU" sz="2400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  <a:br>
              <a:rPr lang="ru-RU" sz="2400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Comic Sans MS" pitchFamily="66" charset="0"/>
              </a:rPr>
              <a:t>Выполнил: воспитатель Капустина И.А.</a:t>
            </a:r>
            <a:endParaRPr lang="ru-RU" sz="24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3789040"/>
            <a:ext cx="1224136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644" y="3429000"/>
            <a:ext cx="4392488" cy="274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07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1611560"/>
            <a:ext cx="8229600" cy="5112568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Найди лишнее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36912"/>
            <a:ext cx="2857500" cy="22288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636912"/>
            <a:ext cx="2667000" cy="254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816" y="2475557"/>
            <a:ext cx="3458438" cy="2551559"/>
          </a:xfrm>
          <a:prstGeom prst="rect">
            <a:avLst/>
          </a:prstGeom>
        </p:spPr>
      </p:pic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79512" y="5733256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986115" y="5746311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25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1683568"/>
            <a:ext cx="8229600" cy="5112568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Найди лишнее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0" y="2564904"/>
            <a:ext cx="3356400" cy="242220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725" y="2694917"/>
            <a:ext cx="2114550" cy="21621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474131"/>
            <a:ext cx="2283989" cy="2603748"/>
          </a:xfrm>
          <a:prstGeom prst="rect">
            <a:avLst/>
          </a:prstGeom>
        </p:spPr>
      </p:pic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179512" y="5661248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884368" y="5647393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90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1683568"/>
            <a:ext cx="8229600" cy="5112568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Найди лишнее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420888"/>
            <a:ext cx="3077756" cy="25921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132856"/>
            <a:ext cx="2794636" cy="266155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995" y="2628293"/>
            <a:ext cx="2952328" cy="2178162"/>
          </a:xfrm>
          <a:prstGeom prst="rect">
            <a:avLst/>
          </a:prstGeom>
        </p:spPr>
      </p:pic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107504" y="5661248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090636" y="5722936"/>
            <a:ext cx="936104" cy="980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65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Собери в корзину все фрукты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5084" l="7692" r="9753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092" y="2353823"/>
            <a:ext cx="3600400" cy="36059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16" y="1401929"/>
            <a:ext cx="1340768" cy="10930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030" y="1340768"/>
            <a:ext cx="913260" cy="115425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699" y="1422962"/>
            <a:ext cx="1844824" cy="135030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491063"/>
            <a:ext cx="903958" cy="85366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193904"/>
            <a:ext cx="1921595" cy="1103385"/>
          </a:xfrm>
          <a:prstGeom prst="rect">
            <a:avLst/>
          </a:prstGeom>
        </p:spPr>
      </p:pic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80646" y="6021288"/>
            <a:ext cx="960797" cy="6926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страиваемая 11">
            <a:hlinkClick r:id="" action="ppaction://noaction" highlightClick="1"/>
          </p:cNvPr>
          <p:cNvSpPr/>
          <p:nvPr/>
        </p:nvSpPr>
        <p:spPr>
          <a:xfrm>
            <a:off x="8316416" y="6021288"/>
            <a:ext cx="648072" cy="69269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41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17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Дидактическая игра «Найди лишнее». Тема недели: фрукты, овощи. Цель: формирование умений классифицировать фрукты и овощи. Выполнил: воспитатель Капустина И.А.</vt:lpstr>
      <vt:lpstr>Найди лишнее</vt:lpstr>
      <vt:lpstr>Найди лишнее</vt:lpstr>
      <vt:lpstr>Найди лишнее</vt:lpstr>
      <vt:lpstr>Собери в корзину все фрукты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«Найди лишнее». Тема недели: фрукты, овощи.</dc:title>
  <dc:creator>Пользователь Windows</dc:creator>
  <cp:lastModifiedBy>Пользователь Windows</cp:lastModifiedBy>
  <cp:revision>11</cp:revision>
  <dcterms:created xsi:type="dcterms:W3CDTF">2018-09-26T06:56:07Z</dcterms:created>
  <dcterms:modified xsi:type="dcterms:W3CDTF">2019-11-10T09:09:36Z</dcterms:modified>
</cp:coreProperties>
</file>